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7" r:id="rId4"/>
    <p:sldId id="261" r:id="rId5"/>
    <p:sldId id="262" r:id="rId6"/>
    <p:sldId id="259" r:id="rId7"/>
    <p:sldId id="260" r:id="rId8"/>
    <p:sldId id="268" r:id="rId9"/>
    <p:sldId id="258" r:id="rId10"/>
    <p:sldId id="257" r:id="rId11"/>
    <p:sldId id="269" r:id="rId12"/>
    <p:sldId id="266" r:id="rId13"/>
    <p:sldId id="265" r:id="rId14"/>
    <p:sldId id="264" r:id="rId15"/>
    <p:sldId id="272" r:id="rId16"/>
    <p:sldId id="270" r:id="rId17"/>
    <p:sldId id="276" r:id="rId18"/>
    <p:sldId id="271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9082-0A9F-4E3F-9F4A-20DF6BFBB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9E03C-949B-4759-9420-A8AA2371C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A0313-F642-47BE-8F1C-BB69DAE6F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1CF5E-2C55-4E48-9B70-713A2FB8F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E74E6-4B3D-46C4-A6F9-ABFBEEDD9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0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EF74-EC76-4E83-8699-855409C1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D80FC-03A7-4C41-AC44-4E0CACBE7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A2264-91B9-40A5-86BE-04E04768A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E5737-27AB-4C58-87EC-60A8DF2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07CD4-7260-4B7A-ACE1-ADF0BD2C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6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2D2786-D1F1-440E-9C3F-6AD5FD4EA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70667-2AB1-458D-8EBD-F04DD3D26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C402C-706A-4398-8F24-F8CF57FE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29AD9-99E2-4CD7-AF4A-300E4A0C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9218D-70EF-46BB-8E65-7FC563E6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2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19880-D5F4-4ACF-8BFD-E571D58A1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4909-B6B6-4661-A5C1-5BC9F2054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F82E1-5935-4928-A229-E2B92F4C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063D7-67C5-4FDE-9868-D66B9022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A637A-CFF1-4ED0-8564-8B239753F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0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F6AE-32B1-4174-8571-A93841E3F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6261F-BB39-49EB-B82E-6F8E2437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E7198-E2E3-489F-953F-383E4D0A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5B349-F55D-4167-88F8-8F3C9EFC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35E4-64AF-4307-8DA0-CE28580B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7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7CB4-9D1F-4044-B4D7-E50AFCFF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67063-1B72-47D2-87BA-2AE337D12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83E5A-A1B0-49F5-B4F5-A955334BE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96E2C-667E-4938-8E6F-DA66AF7E0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4F03A-33C4-4C78-B5FB-61B393B5C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24B75-6CE8-4E80-AD26-68F2B0777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8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7706-9C97-4387-8A12-8F8A5BCE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A58E4-5C3F-4821-B707-9C3A67FD8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B9D0F-3D6C-4C0A-B321-A786D1A1A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2B2D2-FA97-4F88-BFCB-99DFA5BDA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82A17-F68A-4615-9D23-6AFCA7744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D667E-0727-4AD5-B6BD-21C2274D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A7F5F8-99CE-40E7-8542-44B304C2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5689B-EA58-41D3-8144-0A0333E5F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9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EA1F-B3C0-4D23-99D2-8EC760462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08002-4B27-4F2C-9A81-2F6F4725C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6A91B-DA0B-46EC-B02F-93BEE62A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822B5-6A40-4F3F-9CAC-BCC74B5A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0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F72CF-6149-460B-AA63-0A56701B3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647BE-FA81-4CFB-A380-A2D7423C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CA175-4A17-4102-AC36-C7916BEB9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6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2C7C8-6861-4979-9482-E4896FAA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932EE-8650-434C-AE4C-539C63FF0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A1983-A719-47EF-A260-BA5AE208F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66D72-D325-47A3-BFE8-FFFB197B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BE436-E4CB-491E-A051-3A1DA89B5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B4F3B-5546-44FB-843B-7A70FB58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8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A470-4BC3-4602-AD50-37E462447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F84B7-1FDC-42E1-9437-931CBFDB2A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9B81E-0C0B-4F84-8302-BA7310E9D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4251C-00C3-4D7A-B77F-D8F659FD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DED98-9093-46A6-BE17-1B041474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12628-0D43-419F-8BD0-EC480E3E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86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3DF6E7-C095-4864-B4DD-DB4812B0A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0E941-69AD-4A42-8700-6703AEA5B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0D92B-6A60-44B4-8D68-B802B086E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5980E-E86F-415D-988C-E9ACBABC8EB6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1560A-6D14-4961-812D-44F1C76C6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EF421-9776-4E89-A7D5-8C01349D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E711F-DB3A-4EB1-BCD7-90CA71DB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97B5-A79A-41CC-8A4B-E2002D751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How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Develop</a:t>
            </a:r>
            <a:r>
              <a:rPr lang="tr-TR" dirty="0"/>
              <a:t> 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BC9AE-45EB-467C-A089-26E79CD9F9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Ceyhan Çarpa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22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567CF-A47F-41AC-A5F4-73A6287B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36" y="889816"/>
            <a:ext cx="2143877" cy="893283"/>
          </a:xfrm>
          <a:prstGeom prst="rect">
            <a:avLst/>
          </a:prstGeom>
        </p:spPr>
      </p:pic>
      <p:pic>
        <p:nvPicPr>
          <p:cNvPr id="1026" name="Picture 2" descr="git ile ilgili görsel sonucu">
            <a:extLst>
              <a:ext uri="{FF2B5EF4-FFF2-40B4-BE49-F238E27FC236}">
                <a16:creationId xmlns:a16="http://schemas.microsoft.com/office/drawing/2014/main" id="{FB701993-A2FD-490D-BABA-4F2C247D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0" y="657485"/>
            <a:ext cx="3438618" cy="176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ı-cd ile ilgili görsel sonucu">
            <a:extLst>
              <a:ext uri="{FF2B5EF4-FFF2-40B4-BE49-F238E27FC236}">
                <a16:creationId xmlns:a16="http://schemas.microsoft.com/office/drawing/2014/main" id="{3E319818-2CD6-438D-9774-B9A43141B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894" y="2606030"/>
            <a:ext cx="4451240" cy="25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ı-cd ile ilgili görsel sonucu">
            <a:extLst>
              <a:ext uri="{FF2B5EF4-FFF2-40B4-BE49-F238E27FC236}">
                <a16:creationId xmlns:a16="http://schemas.microsoft.com/office/drawing/2014/main" id="{B61A1A93-6B6D-4FD7-BE42-5376C6C43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3"/>
          <a:stretch/>
        </p:blipFill>
        <p:spPr bwMode="auto">
          <a:xfrm>
            <a:off x="1960036" y="2606030"/>
            <a:ext cx="284797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72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software architecture ile ilgili görsel sonucu">
            <a:extLst>
              <a:ext uri="{FF2B5EF4-FFF2-40B4-BE49-F238E27FC236}">
                <a16:creationId xmlns:a16="http://schemas.microsoft.com/office/drawing/2014/main" id="{891CD5AD-9387-4BED-87A7-9FE48EE7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-544286"/>
            <a:ext cx="7975600" cy="797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2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İlgili resim">
            <a:extLst>
              <a:ext uri="{FF2B5EF4-FFF2-40B4-BE49-F238E27FC236}">
                <a16:creationId xmlns:a16="http://schemas.microsoft.com/office/drawing/2014/main" id="{365D2E22-EB65-46E4-86F4-4B88CEBED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34" y="167564"/>
            <a:ext cx="10182045" cy="652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8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0E7A1DD-374B-401F-B7A1-6CF017C5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55" y="293837"/>
            <a:ext cx="11424249" cy="642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48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6A4260A-0EBC-4121-98BE-47110BA22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85" y="291142"/>
            <a:ext cx="11156829" cy="62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382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loud 74">
            <a:extLst>
              <a:ext uri="{FF2B5EF4-FFF2-40B4-BE49-F238E27FC236}">
                <a16:creationId xmlns:a16="http://schemas.microsoft.com/office/drawing/2014/main" id="{BB900B5D-12A5-49A6-99A2-6C20AC32052E}"/>
              </a:ext>
            </a:extLst>
          </p:cNvPr>
          <p:cNvSpPr/>
          <p:nvPr/>
        </p:nvSpPr>
        <p:spPr>
          <a:xfrm>
            <a:off x="4427146" y="3083923"/>
            <a:ext cx="1999171" cy="879910"/>
          </a:xfrm>
          <a:prstGeom prst="cloud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BCB7CF-8F5B-4BCA-AA4E-8CCE787CF25B}"/>
              </a:ext>
            </a:extLst>
          </p:cNvPr>
          <p:cNvSpPr/>
          <p:nvPr/>
        </p:nvSpPr>
        <p:spPr>
          <a:xfrm>
            <a:off x="1121434" y="474453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PLM</a:t>
            </a:r>
            <a:endParaRPr lang="en-US" sz="12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F6B39D-BBDA-40D1-B7FB-18EBA10B89A1}"/>
              </a:ext>
            </a:extLst>
          </p:cNvPr>
          <p:cNvSpPr/>
          <p:nvPr/>
        </p:nvSpPr>
        <p:spPr>
          <a:xfrm>
            <a:off x="2911415" y="474451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MVM</a:t>
            </a:r>
            <a:endParaRPr lang="en-US" sz="1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06BC9E-5638-44CE-B8D1-F39FE9B65EDC}"/>
              </a:ext>
            </a:extLst>
          </p:cNvPr>
          <p:cNvSpPr/>
          <p:nvPr/>
        </p:nvSpPr>
        <p:spPr>
          <a:xfrm>
            <a:off x="4701397" y="474451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ZCRM</a:t>
            </a:r>
          </a:p>
          <a:p>
            <a:pPr algn="ctr"/>
            <a:r>
              <a:rPr lang="tr-TR" sz="1200" dirty="0"/>
              <a:t>ZBOOKS</a:t>
            </a:r>
          </a:p>
          <a:p>
            <a:pPr algn="ctr"/>
            <a:r>
              <a:rPr lang="tr-TR" sz="1200" dirty="0"/>
              <a:t>D365</a:t>
            </a:r>
            <a:endParaRPr lang="en-US" sz="1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160FFE3-E2D7-42B5-9A35-AE483AFE5A08}"/>
              </a:ext>
            </a:extLst>
          </p:cNvPr>
          <p:cNvSpPr/>
          <p:nvPr/>
        </p:nvSpPr>
        <p:spPr>
          <a:xfrm>
            <a:off x="6814869" y="474451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Data</a:t>
            </a:r>
          </a:p>
          <a:p>
            <a:pPr algn="ctr"/>
            <a:r>
              <a:rPr lang="tr-TR" sz="1200" dirty="0" err="1"/>
              <a:t>Warehouse</a:t>
            </a:r>
            <a:endParaRPr lang="en-US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3C1621-8624-4AFF-87F7-3D47C5BC12C5}"/>
              </a:ext>
            </a:extLst>
          </p:cNvPr>
          <p:cNvSpPr/>
          <p:nvPr/>
        </p:nvSpPr>
        <p:spPr>
          <a:xfrm>
            <a:off x="8281360" y="474451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 err="1"/>
              <a:t>Analytics</a:t>
            </a:r>
            <a:endParaRPr lang="en-US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6D8F6E-72F6-4957-943F-E7FB95FB751D}"/>
              </a:ext>
            </a:extLst>
          </p:cNvPr>
          <p:cNvSpPr/>
          <p:nvPr/>
        </p:nvSpPr>
        <p:spPr>
          <a:xfrm>
            <a:off x="4813540" y="1177502"/>
            <a:ext cx="879896" cy="4536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HILMAV2</a:t>
            </a:r>
            <a:endParaRPr lang="en-US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D098979-F49A-4C66-8125-BB76246394B7}"/>
              </a:ext>
            </a:extLst>
          </p:cNvPr>
          <p:cNvSpPr/>
          <p:nvPr/>
        </p:nvSpPr>
        <p:spPr>
          <a:xfrm>
            <a:off x="5887530" y="1172958"/>
            <a:ext cx="879894" cy="45369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Data</a:t>
            </a:r>
          </a:p>
          <a:p>
            <a:pPr algn="ctr"/>
            <a:r>
              <a:rPr lang="tr-TR" sz="1200" dirty="0" err="1"/>
              <a:t>Collector</a:t>
            </a:r>
            <a:endParaRPr lang="en-US" sz="12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B49A447-669F-4288-8175-374C0F66553A}"/>
              </a:ext>
            </a:extLst>
          </p:cNvPr>
          <p:cNvSpPr/>
          <p:nvPr/>
        </p:nvSpPr>
        <p:spPr>
          <a:xfrm>
            <a:off x="1103637" y="3201996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LDAP </a:t>
            </a:r>
            <a:r>
              <a:rPr lang="tr-TR" sz="1200" dirty="0" err="1"/>
              <a:t>Gluu</a:t>
            </a:r>
            <a:endParaRPr lang="en-US" sz="1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6EBB90-2B64-49AC-8D0A-89E6064673FC}"/>
              </a:ext>
            </a:extLst>
          </p:cNvPr>
          <p:cNvSpPr/>
          <p:nvPr/>
        </p:nvSpPr>
        <p:spPr>
          <a:xfrm>
            <a:off x="2893618" y="3201989"/>
            <a:ext cx="1104181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T &amp; I </a:t>
            </a:r>
            <a:r>
              <a:rPr lang="tr-TR" sz="1200" dirty="0" err="1"/>
              <a:t>Apps</a:t>
            </a:r>
            <a:endParaRPr lang="en-US" sz="12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9AD00A6-798C-4BD8-B596-9EE631094AF6}"/>
              </a:ext>
            </a:extLst>
          </p:cNvPr>
          <p:cNvSpPr/>
          <p:nvPr/>
        </p:nvSpPr>
        <p:spPr>
          <a:xfrm>
            <a:off x="2893618" y="3538420"/>
            <a:ext cx="1104181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SMDEV </a:t>
            </a:r>
            <a:r>
              <a:rPr lang="tr-TR" sz="1200" dirty="0" err="1"/>
              <a:t>Apps</a:t>
            </a:r>
            <a:endParaRPr lang="en-US" sz="12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31895F-47F3-494D-8E40-B7B18C1E9528}"/>
              </a:ext>
            </a:extLst>
          </p:cNvPr>
          <p:cNvSpPr/>
          <p:nvPr/>
        </p:nvSpPr>
        <p:spPr>
          <a:xfrm>
            <a:off x="4883994" y="3217098"/>
            <a:ext cx="1104181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AWS</a:t>
            </a:r>
            <a:endParaRPr lang="en-US" sz="1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078760B-974E-47C9-A795-A9676921401E}"/>
              </a:ext>
            </a:extLst>
          </p:cNvPr>
          <p:cNvSpPr/>
          <p:nvPr/>
        </p:nvSpPr>
        <p:spPr>
          <a:xfrm>
            <a:off x="4886867" y="3506624"/>
            <a:ext cx="1104181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 err="1"/>
              <a:t>Azure</a:t>
            </a:r>
            <a:endParaRPr lang="en-US" sz="12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720C88D-CF55-4FF7-A10E-76017AA4AAFF}"/>
              </a:ext>
            </a:extLst>
          </p:cNvPr>
          <p:cNvSpPr/>
          <p:nvPr/>
        </p:nvSpPr>
        <p:spPr>
          <a:xfrm>
            <a:off x="6704962" y="3230128"/>
            <a:ext cx="1104181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900" dirty="0" err="1"/>
              <a:t>Docker</a:t>
            </a:r>
            <a:endParaRPr lang="en-US" sz="9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1C198DE-BC0A-444C-AFAF-179ACFDA71E3}"/>
              </a:ext>
            </a:extLst>
          </p:cNvPr>
          <p:cNvSpPr/>
          <p:nvPr/>
        </p:nvSpPr>
        <p:spPr>
          <a:xfrm>
            <a:off x="7847122" y="3232028"/>
            <a:ext cx="1099634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900" dirty="0" err="1"/>
              <a:t>Python</a:t>
            </a:r>
            <a:r>
              <a:rPr lang="tr-TR" sz="900" dirty="0"/>
              <a:t>/</a:t>
            </a:r>
            <a:r>
              <a:rPr lang="tr-TR" sz="900" dirty="0" err="1"/>
              <a:t>Django</a:t>
            </a:r>
            <a:endParaRPr lang="en-US" sz="9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D9DEE3B-71DD-4952-83ED-ACAAAB1B7EE6}"/>
              </a:ext>
            </a:extLst>
          </p:cNvPr>
          <p:cNvSpPr/>
          <p:nvPr/>
        </p:nvSpPr>
        <p:spPr>
          <a:xfrm>
            <a:off x="9020081" y="3228482"/>
            <a:ext cx="1104181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900" dirty="0" err="1"/>
              <a:t>Postgre</a:t>
            </a:r>
            <a:endParaRPr lang="en-US" sz="9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B7C80A-6E09-46C0-9D5E-72BCC863A996}"/>
              </a:ext>
            </a:extLst>
          </p:cNvPr>
          <p:cNvSpPr/>
          <p:nvPr/>
        </p:nvSpPr>
        <p:spPr>
          <a:xfrm>
            <a:off x="2318350" y="4218323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API </a:t>
            </a:r>
            <a:r>
              <a:rPr lang="tr-TR" sz="1200" dirty="0" err="1"/>
              <a:t>Config</a:t>
            </a:r>
            <a:r>
              <a:rPr lang="tr-TR" sz="1200" dirty="0"/>
              <a:t> Manager</a:t>
            </a:r>
            <a:endParaRPr lang="en-US" sz="12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E09DAC9-4BC0-4CD1-8502-103A7B92C498}"/>
              </a:ext>
            </a:extLst>
          </p:cNvPr>
          <p:cNvSpPr/>
          <p:nvPr/>
        </p:nvSpPr>
        <p:spPr>
          <a:xfrm>
            <a:off x="1121433" y="4218325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Globe</a:t>
            </a:r>
            <a:endParaRPr lang="en-US" sz="12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09CD75E-08A1-4BF7-AA69-1908E1540085}"/>
              </a:ext>
            </a:extLst>
          </p:cNvPr>
          <p:cNvSpPr/>
          <p:nvPr/>
        </p:nvSpPr>
        <p:spPr>
          <a:xfrm>
            <a:off x="4701395" y="4218323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 err="1"/>
              <a:t>Log</a:t>
            </a:r>
            <a:r>
              <a:rPr lang="tr-TR" sz="1200" dirty="0"/>
              <a:t> Manager</a:t>
            </a:r>
            <a:endParaRPr lang="en-US" sz="12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5DA2D98-0501-4428-B87E-2DC75E52D448}"/>
              </a:ext>
            </a:extLst>
          </p:cNvPr>
          <p:cNvSpPr/>
          <p:nvPr/>
        </p:nvSpPr>
        <p:spPr>
          <a:xfrm>
            <a:off x="5887523" y="4218323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Queue Manager</a:t>
            </a:r>
            <a:endParaRPr lang="en-US" sz="1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ACBDE79-F6B0-41DD-B517-258397A50873}"/>
              </a:ext>
            </a:extLst>
          </p:cNvPr>
          <p:cNvSpPr/>
          <p:nvPr/>
        </p:nvSpPr>
        <p:spPr>
          <a:xfrm>
            <a:off x="3515267" y="4218323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OAUTH2.0</a:t>
            </a:r>
            <a:endParaRPr lang="en-US" sz="12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48F776-8B9D-45A3-814D-A0972C221F8B}"/>
              </a:ext>
            </a:extLst>
          </p:cNvPr>
          <p:cNvSpPr/>
          <p:nvPr/>
        </p:nvSpPr>
        <p:spPr>
          <a:xfrm>
            <a:off x="1807234" y="4942925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MVM</a:t>
            </a:r>
            <a:endParaRPr lang="en-US" sz="12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2A7B113-A331-4D2A-963E-FA44D552E830}"/>
              </a:ext>
            </a:extLst>
          </p:cNvPr>
          <p:cNvSpPr/>
          <p:nvPr/>
        </p:nvSpPr>
        <p:spPr>
          <a:xfrm>
            <a:off x="3032185" y="4942924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User Voice</a:t>
            </a:r>
            <a:endParaRPr lang="en-US" sz="12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5D44AED-4729-4B7B-9678-95992C64999E}"/>
              </a:ext>
            </a:extLst>
          </p:cNvPr>
          <p:cNvSpPr/>
          <p:nvPr/>
        </p:nvSpPr>
        <p:spPr>
          <a:xfrm>
            <a:off x="4257136" y="4942924"/>
            <a:ext cx="1104181" cy="56934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 err="1"/>
              <a:t>Production</a:t>
            </a:r>
            <a:endParaRPr lang="en-US" sz="120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04382A4-F33B-4963-BE19-093091CE64DD}"/>
              </a:ext>
            </a:extLst>
          </p:cNvPr>
          <p:cNvSpPr/>
          <p:nvPr/>
        </p:nvSpPr>
        <p:spPr>
          <a:xfrm>
            <a:off x="6704962" y="3522758"/>
            <a:ext cx="1104181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900" dirty="0" err="1"/>
              <a:t>Apache</a:t>
            </a:r>
            <a:endParaRPr lang="en-US" sz="9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120A2EC-D2E7-49DA-ACFF-259121B6F37C}"/>
              </a:ext>
            </a:extLst>
          </p:cNvPr>
          <p:cNvSpPr/>
          <p:nvPr/>
        </p:nvSpPr>
        <p:spPr>
          <a:xfrm>
            <a:off x="7859829" y="3513843"/>
            <a:ext cx="1104181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900" dirty="0"/>
              <a:t>S3</a:t>
            </a:r>
            <a:endParaRPr lang="en-US" sz="9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197D62-CB51-4C01-8355-D2AC2F8011A3}"/>
              </a:ext>
            </a:extLst>
          </p:cNvPr>
          <p:cNvCxnSpPr/>
          <p:nvPr/>
        </p:nvCxnSpPr>
        <p:spPr>
          <a:xfrm flipV="1">
            <a:off x="327804" y="1670013"/>
            <a:ext cx="11533517" cy="17253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FE15B2-C82B-4DBF-8A8D-A27D52CD59E0}"/>
              </a:ext>
            </a:extLst>
          </p:cNvPr>
          <p:cNvCxnSpPr/>
          <p:nvPr/>
        </p:nvCxnSpPr>
        <p:spPr>
          <a:xfrm flipV="1">
            <a:off x="327803" y="2908185"/>
            <a:ext cx="11533517" cy="17253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47A46E5-B244-4EB8-93FC-4269D029EFE0}"/>
              </a:ext>
            </a:extLst>
          </p:cNvPr>
          <p:cNvCxnSpPr/>
          <p:nvPr/>
        </p:nvCxnSpPr>
        <p:spPr>
          <a:xfrm flipV="1">
            <a:off x="327803" y="4080286"/>
            <a:ext cx="11533517" cy="17253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D75816C-D306-435D-8FAC-7E5E5EEBFA8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225615" y="759123"/>
            <a:ext cx="68580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F99D93-F79E-4CA2-8AC7-C374B18D9FE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015596" y="759123"/>
            <a:ext cx="685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B338224-26C5-4CEC-A50D-5649978984F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919050" y="759123"/>
            <a:ext cx="362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8632917-FC30-4A72-BE03-4C1BADEC0FBD}"/>
              </a:ext>
            </a:extLst>
          </p:cNvPr>
          <p:cNvCxnSpPr>
            <a:stCxn id="18" idx="0"/>
            <a:endCxn id="15" idx="2"/>
          </p:cNvCxnSpPr>
          <p:nvPr/>
        </p:nvCxnSpPr>
        <p:spPr>
          <a:xfrm flipV="1">
            <a:off x="5253488" y="1043794"/>
            <a:ext cx="0" cy="133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F1AA043-1857-43AF-94EE-91AD82CCD534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 flipV="1">
            <a:off x="2207818" y="3318449"/>
            <a:ext cx="685800" cy="168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5EEC79D-BA65-4ADE-BC60-CD9C381A6A50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2207818" y="3486668"/>
            <a:ext cx="685800" cy="16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0BAE09E-8ADE-48B6-8F6E-1E408BA6CA03}"/>
              </a:ext>
            </a:extLst>
          </p:cNvPr>
          <p:cNvCxnSpPr>
            <a:cxnSpLocks/>
          </p:cNvCxnSpPr>
          <p:nvPr/>
        </p:nvCxnSpPr>
        <p:spPr>
          <a:xfrm flipH="1">
            <a:off x="1121433" y="2006700"/>
            <a:ext cx="9808234" cy="109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140D695-103F-4481-AF9D-3407B7617983}"/>
              </a:ext>
            </a:extLst>
          </p:cNvPr>
          <p:cNvSpPr txBox="1"/>
          <p:nvPr/>
        </p:nvSpPr>
        <p:spPr>
          <a:xfrm>
            <a:off x="1618721" y="1976040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AUS</a:t>
            </a:r>
            <a:endParaRPr 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35034D-9DE0-4183-8423-A95942E7D16C}"/>
              </a:ext>
            </a:extLst>
          </p:cNvPr>
          <p:cNvSpPr txBox="1"/>
          <p:nvPr/>
        </p:nvSpPr>
        <p:spPr>
          <a:xfrm>
            <a:off x="9895965" y="1976040"/>
            <a:ext cx="397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BRA</a:t>
            </a:r>
            <a:endParaRPr 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0379CA9-379C-4038-8B15-0F8531E6A908}"/>
              </a:ext>
            </a:extLst>
          </p:cNvPr>
          <p:cNvSpPr txBox="1"/>
          <p:nvPr/>
        </p:nvSpPr>
        <p:spPr>
          <a:xfrm>
            <a:off x="8765257" y="1976040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US</a:t>
            </a:r>
            <a:endParaRPr 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25922E-6FCE-4D16-96D5-3FF9825D4BB0}"/>
              </a:ext>
            </a:extLst>
          </p:cNvPr>
          <p:cNvSpPr txBox="1"/>
          <p:nvPr/>
        </p:nvSpPr>
        <p:spPr>
          <a:xfrm>
            <a:off x="2823168" y="1976040"/>
            <a:ext cx="4171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CHN</a:t>
            </a:r>
            <a:endParaRPr lang="en-US" sz="1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F2A94A-5EE9-4A79-9E30-4F8817A118F6}"/>
              </a:ext>
            </a:extLst>
          </p:cNvPr>
          <p:cNvSpPr txBox="1"/>
          <p:nvPr/>
        </p:nvSpPr>
        <p:spPr>
          <a:xfrm>
            <a:off x="4045249" y="1976040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IND</a:t>
            </a:r>
            <a:endParaRPr lang="en-US" sz="1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1421F96-DA06-47CF-B460-65DFFA199C42}"/>
              </a:ext>
            </a:extLst>
          </p:cNvPr>
          <p:cNvSpPr txBox="1"/>
          <p:nvPr/>
        </p:nvSpPr>
        <p:spPr>
          <a:xfrm>
            <a:off x="5228858" y="1976040"/>
            <a:ext cx="394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RUS</a:t>
            </a:r>
            <a:endParaRPr lang="en-US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658DD0-83CB-43BF-94E8-49C6BFA9C51B}"/>
              </a:ext>
            </a:extLst>
          </p:cNvPr>
          <p:cNvSpPr txBox="1"/>
          <p:nvPr/>
        </p:nvSpPr>
        <p:spPr>
          <a:xfrm>
            <a:off x="6428497" y="1976040"/>
            <a:ext cx="397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TUR</a:t>
            </a:r>
            <a:endParaRPr lang="en-US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4B3AB9-1DC2-4386-BA49-6216E7D60E42}"/>
              </a:ext>
            </a:extLst>
          </p:cNvPr>
          <p:cNvSpPr txBox="1"/>
          <p:nvPr/>
        </p:nvSpPr>
        <p:spPr>
          <a:xfrm>
            <a:off x="7631342" y="1976040"/>
            <a:ext cx="328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EU</a:t>
            </a:r>
            <a:endParaRPr lang="en-US" sz="1000" dirty="0"/>
          </a:p>
        </p:txBody>
      </p:sp>
      <p:sp>
        <p:nvSpPr>
          <p:cNvPr id="89" name="Flowchart: Magnetic Disk 88">
            <a:extLst>
              <a:ext uri="{FF2B5EF4-FFF2-40B4-BE49-F238E27FC236}">
                <a16:creationId xmlns:a16="http://schemas.microsoft.com/office/drawing/2014/main" id="{B15FDAC6-C95F-4791-9BFF-79C1D0F45CF3}"/>
              </a:ext>
            </a:extLst>
          </p:cNvPr>
          <p:cNvSpPr/>
          <p:nvPr/>
        </p:nvSpPr>
        <p:spPr>
          <a:xfrm>
            <a:off x="1753319" y="2211327"/>
            <a:ext cx="107830" cy="133393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Magnetic Disk 89">
            <a:extLst>
              <a:ext uri="{FF2B5EF4-FFF2-40B4-BE49-F238E27FC236}">
                <a16:creationId xmlns:a16="http://schemas.microsoft.com/office/drawing/2014/main" id="{483B0FA9-5427-4FB1-80CC-F1C78335887E}"/>
              </a:ext>
            </a:extLst>
          </p:cNvPr>
          <p:cNvSpPr/>
          <p:nvPr/>
        </p:nvSpPr>
        <p:spPr>
          <a:xfrm>
            <a:off x="2977804" y="2211327"/>
            <a:ext cx="107830" cy="133393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Magnetic Disk 90">
            <a:extLst>
              <a:ext uri="{FF2B5EF4-FFF2-40B4-BE49-F238E27FC236}">
                <a16:creationId xmlns:a16="http://schemas.microsoft.com/office/drawing/2014/main" id="{5C71864D-CF28-402F-A62A-4D9563D0D61C}"/>
              </a:ext>
            </a:extLst>
          </p:cNvPr>
          <p:cNvSpPr/>
          <p:nvPr/>
        </p:nvSpPr>
        <p:spPr>
          <a:xfrm>
            <a:off x="5382169" y="2211327"/>
            <a:ext cx="107830" cy="133393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Magnetic Disk 91">
            <a:extLst>
              <a:ext uri="{FF2B5EF4-FFF2-40B4-BE49-F238E27FC236}">
                <a16:creationId xmlns:a16="http://schemas.microsoft.com/office/drawing/2014/main" id="{89FA5FB4-7920-4D9B-A0C2-22670ADCD9BE}"/>
              </a:ext>
            </a:extLst>
          </p:cNvPr>
          <p:cNvSpPr/>
          <p:nvPr/>
        </p:nvSpPr>
        <p:spPr>
          <a:xfrm>
            <a:off x="4176774" y="2211327"/>
            <a:ext cx="107830" cy="133393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Magnetic Disk 92">
            <a:extLst>
              <a:ext uri="{FF2B5EF4-FFF2-40B4-BE49-F238E27FC236}">
                <a16:creationId xmlns:a16="http://schemas.microsoft.com/office/drawing/2014/main" id="{723A0807-5D84-49F7-AEDD-EBAD160A3A93}"/>
              </a:ext>
            </a:extLst>
          </p:cNvPr>
          <p:cNvSpPr/>
          <p:nvPr/>
        </p:nvSpPr>
        <p:spPr>
          <a:xfrm>
            <a:off x="6562032" y="2211327"/>
            <a:ext cx="107830" cy="133393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Magnetic Disk 93">
            <a:extLst>
              <a:ext uri="{FF2B5EF4-FFF2-40B4-BE49-F238E27FC236}">
                <a16:creationId xmlns:a16="http://schemas.microsoft.com/office/drawing/2014/main" id="{332E7CB9-64B9-4AA1-AD4A-88E7D4DC0878}"/>
              </a:ext>
            </a:extLst>
          </p:cNvPr>
          <p:cNvSpPr/>
          <p:nvPr/>
        </p:nvSpPr>
        <p:spPr>
          <a:xfrm>
            <a:off x="7741895" y="2211327"/>
            <a:ext cx="107830" cy="133393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Magnetic Disk 94">
            <a:extLst>
              <a:ext uri="{FF2B5EF4-FFF2-40B4-BE49-F238E27FC236}">
                <a16:creationId xmlns:a16="http://schemas.microsoft.com/office/drawing/2014/main" id="{A8E8260B-05B6-4A12-8B6B-1B74D3EF3F54}"/>
              </a:ext>
            </a:extLst>
          </p:cNvPr>
          <p:cNvSpPr/>
          <p:nvPr/>
        </p:nvSpPr>
        <p:spPr>
          <a:xfrm>
            <a:off x="8872271" y="2211327"/>
            <a:ext cx="107830" cy="133393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D2A2B6C-AE82-414C-A8D4-14ABCB36151A}"/>
              </a:ext>
            </a:extLst>
          </p:cNvPr>
          <p:cNvSpPr txBox="1"/>
          <p:nvPr/>
        </p:nvSpPr>
        <p:spPr>
          <a:xfrm>
            <a:off x="6382812" y="1787480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GMT+3</a:t>
            </a:r>
            <a:endParaRPr lang="en-US" sz="8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1A5BE57-C1F4-4191-9905-565109D06FB4}"/>
              </a:ext>
            </a:extLst>
          </p:cNvPr>
          <p:cNvSpPr txBox="1"/>
          <p:nvPr/>
        </p:nvSpPr>
        <p:spPr>
          <a:xfrm>
            <a:off x="7556742" y="1787480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GMT+1</a:t>
            </a:r>
            <a:endParaRPr lang="en-US" sz="8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375F02-9A8A-402E-BF71-470733D91DDB}"/>
              </a:ext>
            </a:extLst>
          </p:cNvPr>
          <p:cNvSpPr txBox="1"/>
          <p:nvPr/>
        </p:nvSpPr>
        <p:spPr>
          <a:xfrm>
            <a:off x="8719572" y="1787480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GMT+3</a:t>
            </a:r>
            <a:endParaRPr lang="en-US" sz="8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8F85EF2-C34E-4BEF-BA51-61419961A255}"/>
              </a:ext>
            </a:extLst>
          </p:cNvPr>
          <p:cNvSpPr txBox="1"/>
          <p:nvPr/>
        </p:nvSpPr>
        <p:spPr>
          <a:xfrm>
            <a:off x="9882656" y="1787480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GMT+3</a:t>
            </a:r>
            <a:endParaRPr lang="en-US" sz="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9BC201-48CD-4EEE-988D-DD13654FDA21}"/>
              </a:ext>
            </a:extLst>
          </p:cNvPr>
          <p:cNvSpPr txBox="1"/>
          <p:nvPr/>
        </p:nvSpPr>
        <p:spPr>
          <a:xfrm>
            <a:off x="5210289" y="1787480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GMT+3</a:t>
            </a:r>
            <a:endParaRPr lang="en-US" sz="8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49E9B70-4067-4910-9A5D-27CEEC77678A}"/>
              </a:ext>
            </a:extLst>
          </p:cNvPr>
          <p:cNvSpPr txBox="1"/>
          <p:nvPr/>
        </p:nvSpPr>
        <p:spPr>
          <a:xfrm>
            <a:off x="4045248" y="1787480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GMT+3</a:t>
            </a:r>
            <a:endParaRPr lang="en-US" sz="8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4A597C2-44E4-4FF6-9121-66F5322EFFB3}"/>
              </a:ext>
            </a:extLst>
          </p:cNvPr>
          <p:cNvSpPr txBox="1"/>
          <p:nvPr/>
        </p:nvSpPr>
        <p:spPr>
          <a:xfrm>
            <a:off x="2824334" y="1787480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GMT+3</a:t>
            </a:r>
            <a:endParaRPr lang="en-US" sz="8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892E31B-3598-48F0-A478-1580D6DD0A12}"/>
              </a:ext>
            </a:extLst>
          </p:cNvPr>
          <p:cNvSpPr txBox="1"/>
          <p:nvPr/>
        </p:nvSpPr>
        <p:spPr>
          <a:xfrm>
            <a:off x="1602254" y="1787480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GMT+3</a:t>
            </a:r>
            <a:endParaRPr lang="en-US" sz="8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A3AE3D9-9657-464B-9F8C-1E395B405BA8}"/>
              </a:ext>
            </a:extLst>
          </p:cNvPr>
          <p:cNvSpPr txBox="1"/>
          <p:nvPr/>
        </p:nvSpPr>
        <p:spPr>
          <a:xfrm>
            <a:off x="713154" y="2170301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GDPR / Data Center</a:t>
            </a:r>
            <a:endParaRPr lang="en-US" sz="8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E189078-6133-4CE7-8A1B-861D9BE0035C}"/>
              </a:ext>
            </a:extLst>
          </p:cNvPr>
          <p:cNvSpPr txBox="1"/>
          <p:nvPr/>
        </p:nvSpPr>
        <p:spPr>
          <a:xfrm>
            <a:off x="2185257" y="564086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Product </a:t>
            </a:r>
            <a:r>
              <a:rPr lang="tr-TR" sz="800" dirty="0" err="1"/>
              <a:t>Info</a:t>
            </a:r>
            <a:endParaRPr lang="en-US" sz="800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9D02B753-1330-4722-8641-C5F9EB9CB454}"/>
              </a:ext>
            </a:extLst>
          </p:cNvPr>
          <p:cNvSpPr/>
          <p:nvPr/>
        </p:nvSpPr>
        <p:spPr>
          <a:xfrm>
            <a:off x="9012820" y="3503262"/>
            <a:ext cx="1104181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900" dirty="0"/>
              <a:t>.MO .PO</a:t>
            </a:r>
            <a:endParaRPr lang="en-US" sz="900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3F3E36A-ACE4-4A1E-99A8-F001A69AEBD5}"/>
              </a:ext>
            </a:extLst>
          </p:cNvPr>
          <p:cNvSpPr/>
          <p:nvPr/>
        </p:nvSpPr>
        <p:spPr>
          <a:xfrm>
            <a:off x="3817188" y="1166210"/>
            <a:ext cx="879896" cy="45369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 err="1"/>
              <a:t>Website</a:t>
            </a:r>
            <a:endParaRPr lang="en-US" sz="1200" dirty="0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C3B0ACEE-67A2-48BC-AD40-DCFFCD6BF382}"/>
              </a:ext>
            </a:extLst>
          </p:cNvPr>
          <p:cNvCxnSpPr>
            <a:stCxn id="14" idx="2"/>
            <a:endCxn id="108" idx="1"/>
          </p:cNvCxnSpPr>
          <p:nvPr/>
        </p:nvCxnSpPr>
        <p:spPr>
          <a:xfrm rot="16200000" flipH="1">
            <a:off x="3465715" y="1041585"/>
            <a:ext cx="349264" cy="3536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2E13929-CC21-4967-9654-42CAA4B60103}"/>
              </a:ext>
            </a:extLst>
          </p:cNvPr>
          <p:cNvCxnSpPr>
            <a:stCxn id="19" idx="3"/>
            <a:endCxn id="16" idx="2"/>
          </p:cNvCxnSpPr>
          <p:nvPr/>
        </p:nvCxnSpPr>
        <p:spPr>
          <a:xfrm flipV="1">
            <a:off x="6767424" y="1043794"/>
            <a:ext cx="599536" cy="356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594FC403-2944-4BB2-AF75-351A49AA2DF0}"/>
              </a:ext>
            </a:extLst>
          </p:cNvPr>
          <p:cNvCxnSpPr>
            <a:stCxn id="15" idx="3"/>
            <a:endCxn id="19" idx="0"/>
          </p:cNvCxnSpPr>
          <p:nvPr/>
        </p:nvCxnSpPr>
        <p:spPr>
          <a:xfrm>
            <a:off x="5805578" y="759123"/>
            <a:ext cx="521899" cy="4138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38F19D3-8C1A-4993-856C-12BE166B78BC}"/>
              </a:ext>
            </a:extLst>
          </p:cNvPr>
          <p:cNvSpPr/>
          <p:nvPr/>
        </p:nvSpPr>
        <p:spPr>
          <a:xfrm>
            <a:off x="5477777" y="4936507"/>
            <a:ext cx="1116626" cy="5757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200" dirty="0"/>
              <a:t>Data</a:t>
            </a:r>
          </a:p>
          <a:p>
            <a:pPr algn="ctr"/>
            <a:r>
              <a:rPr lang="tr-TR" sz="1200" dirty="0" err="1"/>
              <a:t>Collector</a:t>
            </a:r>
            <a:endParaRPr lang="en-US" sz="12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E41CD9B-8518-410A-9EF1-EA9687590299}"/>
              </a:ext>
            </a:extLst>
          </p:cNvPr>
          <p:cNvSpPr txBox="1"/>
          <p:nvPr/>
        </p:nvSpPr>
        <p:spPr>
          <a:xfrm>
            <a:off x="3983406" y="305677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Product </a:t>
            </a:r>
          </a:p>
          <a:p>
            <a:r>
              <a:rPr lang="tr-TR" sz="800" dirty="0" err="1"/>
              <a:t>Info</a:t>
            </a:r>
            <a:r>
              <a:rPr lang="tr-TR" sz="800" dirty="0"/>
              <a:t> / </a:t>
            </a:r>
            <a:r>
              <a:rPr lang="tr-TR" sz="800" dirty="0" err="1"/>
              <a:t>Price</a:t>
            </a:r>
            <a:r>
              <a:rPr lang="tr-TR" sz="800" dirty="0"/>
              <a:t> /</a:t>
            </a:r>
          </a:p>
          <a:p>
            <a:r>
              <a:rPr lang="tr-TR" sz="800" dirty="0"/>
              <a:t>Market </a:t>
            </a:r>
            <a:r>
              <a:rPr lang="tr-TR" sz="800" dirty="0" err="1"/>
              <a:t>Values</a:t>
            </a:r>
            <a:endParaRPr lang="en-US" sz="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5A3A604-0733-48D9-9DDE-E9EFAA2E84A6}"/>
              </a:ext>
            </a:extLst>
          </p:cNvPr>
          <p:cNvSpPr txBox="1"/>
          <p:nvPr/>
        </p:nvSpPr>
        <p:spPr>
          <a:xfrm>
            <a:off x="5966997" y="16669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err="1"/>
              <a:t>Customer</a:t>
            </a:r>
            <a:endParaRPr lang="tr-TR" sz="800" dirty="0"/>
          </a:p>
          <a:p>
            <a:r>
              <a:rPr lang="tr-TR" sz="800" dirty="0" err="1"/>
              <a:t>Sales</a:t>
            </a:r>
            <a:r>
              <a:rPr lang="tr-TR" sz="800" dirty="0"/>
              <a:t> </a:t>
            </a:r>
          </a:p>
          <a:p>
            <a:r>
              <a:rPr lang="tr-TR" sz="800" dirty="0"/>
              <a:t>Inventory</a:t>
            </a:r>
          </a:p>
          <a:p>
            <a:r>
              <a:rPr lang="tr-TR" sz="800" dirty="0" err="1"/>
              <a:t>Financials</a:t>
            </a:r>
            <a:endParaRPr lang="en-US" sz="8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5DBF951-8C99-4EF0-BC54-11789C2FDB76}"/>
              </a:ext>
            </a:extLst>
          </p:cNvPr>
          <p:cNvSpPr txBox="1"/>
          <p:nvPr/>
        </p:nvSpPr>
        <p:spPr>
          <a:xfrm>
            <a:off x="2747185" y="1141526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/>
              <a:t>Product </a:t>
            </a:r>
          </a:p>
          <a:p>
            <a:r>
              <a:rPr lang="tr-TR" sz="800" dirty="0"/>
              <a:t>Market </a:t>
            </a:r>
            <a:r>
              <a:rPr lang="tr-TR" sz="800" dirty="0" err="1"/>
              <a:t>Values</a:t>
            </a:r>
            <a:endParaRPr lang="tr-TR" sz="800" dirty="0"/>
          </a:p>
          <a:p>
            <a:r>
              <a:rPr lang="tr-TR" sz="800" dirty="0" err="1"/>
              <a:t>Documentation</a:t>
            </a:r>
            <a:endParaRPr lang="tr-TR" sz="8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CCEE887-7C37-4A33-A94C-353E4516E287}"/>
              </a:ext>
            </a:extLst>
          </p:cNvPr>
          <p:cNvSpPr txBox="1"/>
          <p:nvPr/>
        </p:nvSpPr>
        <p:spPr>
          <a:xfrm>
            <a:off x="709728" y="1814612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 err="1"/>
              <a:t>Timezone</a:t>
            </a:r>
            <a:endParaRPr lang="en-US" sz="8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3A14B24-E72A-47B4-9713-DE2713166029}"/>
              </a:ext>
            </a:extLst>
          </p:cNvPr>
          <p:cNvSpPr txBox="1"/>
          <p:nvPr/>
        </p:nvSpPr>
        <p:spPr>
          <a:xfrm>
            <a:off x="7357019" y="2087431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SWE</a:t>
            </a:r>
            <a:endParaRPr lang="en-US" sz="1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CC51039-30BF-42E7-B3EA-2005568E6F4D}"/>
              </a:ext>
            </a:extLst>
          </p:cNvPr>
          <p:cNvSpPr txBox="1"/>
          <p:nvPr/>
        </p:nvSpPr>
        <p:spPr>
          <a:xfrm>
            <a:off x="7134547" y="2192929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NOR</a:t>
            </a:r>
            <a:endParaRPr lang="en-US" sz="1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582C7F-5CF9-4AD0-AF6A-19EE6EA024BE}"/>
              </a:ext>
            </a:extLst>
          </p:cNvPr>
          <p:cNvSpPr txBox="1"/>
          <p:nvPr/>
        </p:nvSpPr>
        <p:spPr>
          <a:xfrm>
            <a:off x="7432451" y="2253811"/>
            <a:ext cx="359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FIN</a:t>
            </a:r>
            <a:endParaRPr lang="en-US" sz="1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7E44F3D-A825-4B47-940C-B80F00434C71}"/>
              </a:ext>
            </a:extLst>
          </p:cNvPr>
          <p:cNvSpPr txBox="1"/>
          <p:nvPr/>
        </p:nvSpPr>
        <p:spPr>
          <a:xfrm>
            <a:off x="7809143" y="2082850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DEU-S</a:t>
            </a:r>
            <a:endParaRPr lang="en-US" sz="1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3F905AC-529D-4FCC-80E3-856816D6DE0A}"/>
              </a:ext>
            </a:extLst>
          </p:cNvPr>
          <p:cNvSpPr txBox="1"/>
          <p:nvPr/>
        </p:nvSpPr>
        <p:spPr>
          <a:xfrm>
            <a:off x="8051650" y="2210062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DEU-N</a:t>
            </a:r>
            <a:endParaRPr lang="en-US" sz="1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206848D-B5FC-41DB-B745-9E49318446D5}"/>
              </a:ext>
            </a:extLst>
          </p:cNvPr>
          <p:cNvSpPr txBox="1"/>
          <p:nvPr/>
        </p:nvSpPr>
        <p:spPr>
          <a:xfrm>
            <a:off x="7801360" y="225386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POL</a:t>
            </a:r>
            <a:endParaRPr lang="en-US" sz="1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B1F0C8F-1790-4853-A839-3D558C4F45E8}"/>
              </a:ext>
            </a:extLst>
          </p:cNvPr>
          <p:cNvSpPr txBox="1"/>
          <p:nvPr/>
        </p:nvSpPr>
        <p:spPr>
          <a:xfrm>
            <a:off x="8049220" y="236428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FRA</a:t>
            </a:r>
            <a:endParaRPr lang="en-US" sz="10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558AFC1-F8D6-4ACF-8E54-B8CFEA207B22}"/>
              </a:ext>
            </a:extLst>
          </p:cNvPr>
          <p:cNvSpPr txBox="1"/>
          <p:nvPr/>
        </p:nvSpPr>
        <p:spPr>
          <a:xfrm>
            <a:off x="7612149" y="2399493"/>
            <a:ext cx="4010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NLD</a:t>
            </a:r>
            <a:endParaRPr 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E2A23A-4315-488D-8A5D-A6A8528C6746}"/>
              </a:ext>
            </a:extLst>
          </p:cNvPr>
          <p:cNvSpPr txBox="1"/>
          <p:nvPr/>
        </p:nvSpPr>
        <p:spPr>
          <a:xfrm>
            <a:off x="7248156" y="2399492"/>
            <a:ext cx="372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ESP</a:t>
            </a:r>
            <a:endParaRPr lang="en-US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0575DB2-EB77-4E22-BDA5-62146A0818A5}"/>
              </a:ext>
            </a:extLst>
          </p:cNvPr>
          <p:cNvSpPr txBox="1"/>
          <p:nvPr/>
        </p:nvSpPr>
        <p:spPr>
          <a:xfrm>
            <a:off x="7405880" y="2502240"/>
            <a:ext cx="396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CHE</a:t>
            </a:r>
            <a:endParaRPr lang="en-US" sz="1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FD35FA4-66D0-45A7-A09E-6D2561573183}"/>
              </a:ext>
            </a:extLst>
          </p:cNvPr>
          <p:cNvSpPr txBox="1"/>
          <p:nvPr/>
        </p:nvSpPr>
        <p:spPr>
          <a:xfrm>
            <a:off x="7854757" y="2493614"/>
            <a:ext cx="405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HRV</a:t>
            </a:r>
            <a:endParaRPr lang="en-US" sz="1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D0CD980-D0F4-4637-860A-C8BCE0948A13}"/>
              </a:ext>
            </a:extLst>
          </p:cNvPr>
          <p:cNvSpPr txBox="1"/>
          <p:nvPr/>
        </p:nvSpPr>
        <p:spPr>
          <a:xfrm>
            <a:off x="7612021" y="2623007"/>
            <a:ext cx="434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KAM</a:t>
            </a:r>
            <a:endParaRPr lang="en-US" sz="10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AB25BE5-68F2-48DD-8A62-85C0440D573D}"/>
              </a:ext>
            </a:extLst>
          </p:cNvPr>
          <p:cNvSpPr txBox="1"/>
          <p:nvPr/>
        </p:nvSpPr>
        <p:spPr>
          <a:xfrm>
            <a:off x="7236870" y="2640388"/>
            <a:ext cx="380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/>
              <a:t>EXP</a:t>
            </a:r>
            <a:endParaRPr lang="en-US" sz="1000" dirty="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3C799F4C-BD6D-4451-ADFF-9C2851F9BACE}"/>
              </a:ext>
            </a:extLst>
          </p:cNvPr>
          <p:cNvSpPr/>
          <p:nvPr/>
        </p:nvSpPr>
        <p:spPr>
          <a:xfrm>
            <a:off x="10189354" y="3220064"/>
            <a:ext cx="1104181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900" dirty="0"/>
              <a:t>Git</a:t>
            </a:r>
            <a:endParaRPr lang="en-US" sz="900" dirty="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2939CC89-C78E-4DFC-B9CB-B6746165CD64}"/>
              </a:ext>
            </a:extLst>
          </p:cNvPr>
          <p:cNvSpPr/>
          <p:nvPr/>
        </p:nvSpPr>
        <p:spPr>
          <a:xfrm>
            <a:off x="10189353" y="3513842"/>
            <a:ext cx="1104181" cy="23291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900" dirty="0"/>
              <a:t>CI - CD</a:t>
            </a:r>
            <a:endParaRPr lang="en-US" sz="9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D9F4961-86B8-4E18-B70D-6D543C7656CB}"/>
              </a:ext>
            </a:extLst>
          </p:cNvPr>
          <p:cNvSpPr txBox="1"/>
          <p:nvPr/>
        </p:nvSpPr>
        <p:spPr>
          <a:xfrm>
            <a:off x="242147" y="1392049"/>
            <a:ext cx="125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Information </a:t>
            </a:r>
            <a:r>
              <a:rPr lang="tr-TR" sz="1200" dirty="0" err="1"/>
              <a:t>Flow</a:t>
            </a:r>
            <a:endParaRPr lang="en-US" sz="12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E57203E-C582-46A1-A6DD-95C24D763F82}"/>
              </a:ext>
            </a:extLst>
          </p:cNvPr>
          <p:cNvSpPr txBox="1"/>
          <p:nvPr/>
        </p:nvSpPr>
        <p:spPr>
          <a:xfrm>
            <a:off x="234965" y="2633232"/>
            <a:ext cx="1181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err="1"/>
              <a:t>Timezone</a:t>
            </a:r>
            <a:r>
              <a:rPr lang="tr-TR" sz="1200" dirty="0"/>
              <a:t> GDPR</a:t>
            </a:r>
            <a:endParaRPr lang="en-US" sz="12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CBEEA43-DBB5-48E4-A0AE-DBD6B1D9307E}"/>
              </a:ext>
            </a:extLst>
          </p:cNvPr>
          <p:cNvSpPr txBox="1"/>
          <p:nvPr/>
        </p:nvSpPr>
        <p:spPr>
          <a:xfrm>
            <a:off x="234965" y="3852566"/>
            <a:ext cx="993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Technologies</a:t>
            </a:r>
            <a:endParaRPr lang="en-US" sz="12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8142ECA-B2F2-4E60-A92E-0F347FA8ED00}"/>
              </a:ext>
            </a:extLst>
          </p:cNvPr>
          <p:cNvSpPr txBox="1"/>
          <p:nvPr/>
        </p:nvSpPr>
        <p:spPr>
          <a:xfrm>
            <a:off x="242147" y="5586475"/>
            <a:ext cx="14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SMDEV Applications</a:t>
            </a:r>
            <a:endParaRPr lang="en-US" sz="1200" dirty="0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4D5383D-309C-4488-92C3-F4C1AA453D20}"/>
              </a:ext>
            </a:extLst>
          </p:cNvPr>
          <p:cNvCxnSpPr/>
          <p:nvPr/>
        </p:nvCxnSpPr>
        <p:spPr>
          <a:xfrm flipV="1">
            <a:off x="327805" y="5814206"/>
            <a:ext cx="11533517" cy="17253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2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E89FD2C-1A84-4E72-9B53-AFC011680029}"/>
              </a:ext>
            </a:extLst>
          </p:cNvPr>
          <p:cNvGrpSpPr/>
          <p:nvPr/>
        </p:nvGrpSpPr>
        <p:grpSpPr>
          <a:xfrm>
            <a:off x="-339272" y="-114387"/>
            <a:ext cx="13826447" cy="7368041"/>
            <a:chOff x="-453572" y="-527625"/>
            <a:chExt cx="13826447" cy="7368041"/>
          </a:xfrm>
        </p:grpSpPr>
        <p:pic>
          <p:nvPicPr>
            <p:cNvPr id="15362" name="Picture 2" descr="İlgili resim">
              <a:extLst>
                <a:ext uri="{FF2B5EF4-FFF2-40B4-BE49-F238E27FC236}">
                  <a16:creationId xmlns:a16="http://schemas.microsoft.com/office/drawing/2014/main" id="{6FF8C4A0-8A90-4DE0-8CD5-F50EC4776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53572" y="-527625"/>
              <a:ext cx="13826447" cy="7368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>
              <a:extLst>
                <a:ext uri="{FF2B5EF4-FFF2-40B4-BE49-F238E27FC236}">
                  <a16:creationId xmlns:a16="http://schemas.microsoft.com/office/drawing/2014/main" id="{651AEE21-B9CF-4040-8D9D-28499BAC9A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" r="2479" b="8471"/>
            <a:stretch/>
          </p:blipFill>
          <p:spPr bwMode="auto">
            <a:xfrm>
              <a:off x="1854757" y="3986450"/>
              <a:ext cx="1625600" cy="160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001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nalytics ile ilgili görsel sonucu">
            <a:extLst>
              <a:ext uri="{FF2B5EF4-FFF2-40B4-BE49-F238E27FC236}">
                <a16:creationId xmlns:a16="http://schemas.microsoft.com/office/drawing/2014/main" id="{A7F65936-632A-46C2-B207-B3F4BA65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0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3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kibana ile ilgili görsel sonucu">
            <a:extLst>
              <a:ext uri="{FF2B5EF4-FFF2-40B4-BE49-F238E27FC236}">
                <a16:creationId xmlns:a16="http://schemas.microsoft.com/office/drawing/2014/main" id="{0B2B9838-63F4-4909-B340-CA484E89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4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826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İlgili resim">
            <a:extLst>
              <a:ext uri="{FF2B5EF4-FFF2-40B4-BE49-F238E27FC236}">
                <a16:creationId xmlns:a16="http://schemas.microsoft.com/office/drawing/2014/main" id="{C43A9DA8-6054-4C73-8658-AC9B7CC33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915" y="-394674"/>
            <a:ext cx="12525829" cy="764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58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question mark ile ilgili görsel sonucu">
            <a:extLst>
              <a:ext uri="{FF2B5EF4-FFF2-40B4-BE49-F238E27FC236}">
                <a16:creationId xmlns:a16="http://schemas.microsoft.com/office/drawing/2014/main" id="{193894BE-CBB5-4EA6-8686-A6C7D5BC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55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kibana ile ilgili görsel sonucu">
            <a:extLst>
              <a:ext uri="{FF2B5EF4-FFF2-40B4-BE49-F238E27FC236}">
                <a16:creationId xmlns:a16="http://schemas.microsoft.com/office/drawing/2014/main" id="{012F48A6-43E0-409D-8266-C4013C332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1"/>
            <a:ext cx="122935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68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72239A97-5E1C-4A5F-95E0-40A398155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6601"/>
            <a:ext cx="12192000" cy="523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21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E0F241C-2B09-4FED-AA0B-E4545E653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32"/>
            <a:ext cx="12427554" cy="74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52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17AD114-2083-49C0-B21B-4D5E96C5BA72}"/>
              </a:ext>
            </a:extLst>
          </p:cNvPr>
          <p:cNvGrpSpPr/>
          <p:nvPr/>
        </p:nvGrpSpPr>
        <p:grpSpPr>
          <a:xfrm>
            <a:off x="172444" y="14514"/>
            <a:ext cx="11847112" cy="6858000"/>
            <a:chOff x="344888" y="0"/>
            <a:chExt cx="11847112" cy="685800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8B2F259-5241-43DD-B565-D97BF3D88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88" y="0"/>
              <a:ext cx="11676392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83E80B-F520-4EAD-9A0F-5A7B335D0CEA}"/>
                </a:ext>
              </a:extLst>
            </p:cNvPr>
            <p:cNvSpPr/>
            <p:nvPr/>
          </p:nvSpPr>
          <p:spPr>
            <a:xfrm>
              <a:off x="9292116" y="5366520"/>
              <a:ext cx="2899884" cy="1491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310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gile vs waterfall ile ilgili görsel sonucu">
            <a:extLst>
              <a:ext uri="{FF2B5EF4-FFF2-40B4-BE49-F238E27FC236}">
                <a16:creationId xmlns:a16="http://schemas.microsoft.com/office/drawing/2014/main" id="{2D9A4735-B386-4937-8F67-58B5B494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16" y="643746"/>
            <a:ext cx="10126411" cy="567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968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05A7924-AE0B-4C29-81E9-7F54332E8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18" y="413888"/>
            <a:ext cx="8286402" cy="62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03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07975B-6664-4F67-BAAA-F90E4BAC7AB8}"/>
              </a:ext>
            </a:extLst>
          </p:cNvPr>
          <p:cNvGrpSpPr/>
          <p:nvPr/>
        </p:nvGrpSpPr>
        <p:grpSpPr>
          <a:xfrm>
            <a:off x="696333" y="350661"/>
            <a:ext cx="10799333" cy="6283052"/>
            <a:chOff x="696333" y="350661"/>
            <a:chExt cx="10799333" cy="62830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48392E3-E4AF-44C0-AB26-0CBCE5561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333" y="350661"/>
              <a:ext cx="10799333" cy="628305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44B44CA-B89F-418D-A59F-D96767E916E0}"/>
                </a:ext>
              </a:extLst>
            </p:cNvPr>
            <p:cNvSpPr/>
            <p:nvPr/>
          </p:nvSpPr>
          <p:spPr>
            <a:xfrm>
              <a:off x="4949371" y="5268686"/>
              <a:ext cx="4426858" cy="1365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882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oftware tools ile ilgili görsel sonucu">
            <a:extLst>
              <a:ext uri="{FF2B5EF4-FFF2-40B4-BE49-F238E27FC236}">
                <a16:creationId xmlns:a16="http://schemas.microsoft.com/office/drawing/2014/main" id="{705CD681-206D-43E4-B564-29AB48F7E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3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70C95617-9398-4912-A851-290F7F9C2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60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04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132</Words>
  <Application>Microsoft Office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How to Develop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Ceyhan Çarpa</dc:creator>
  <cp:lastModifiedBy>Ceyhan Çarpa</cp:lastModifiedBy>
  <cp:revision>10</cp:revision>
  <dcterms:created xsi:type="dcterms:W3CDTF">2019-11-12T12:47:48Z</dcterms:created>
  <dcterms:modified xsi:type="dcterms:W3CDTF">2019-11-13T03:02:40Z</dcterms:modified>
</cp:coreProperties>
</file>